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AD2"/>
          </a:solidFill>
        </a:fill>
      </a:tcStyle>
    </a:wholeTbl>
    <a:band2H>
      <a:tcTxStyle b="def" i="def"/>
      <a:tcStyle>
        <a:tcBdr/>
        <a:fill>
          <a:solidFill>
            <a:srgbClr val="F2E6EA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1CD"/>
          </a:solidFill>
        </a:fill>
      </a:tcStyle>
    </a:wholeTbl>
    <a:band2H>
      <a:tcTxStyle b="def" i="def"/>
      <a:tcStyle>
        <a:tcBdr/>
        <a:fill>
          <a:solidFill>
            <a:srgbClr val="FAE9E7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CDEE"/>
          </a:solidFill>
        </a:fill>
      </a:tcStyle>
    </a:wholeTbl>
    <a:band2H>
      <a:tcTxStyle b="def" i="def"/>
      <a:tcStyle>
        <a:tcBdr/>
        <a:fill>
          <a:solidFill>
            <a:srgbClr val="F7E8F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" name="Shape 1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309909" y="4199466"/>
            <a:ext cx="17651318" cy="5355297"/>
          </a:xfrm>
          <a:prstGeom prst="rect">
            <a:avLst/>
          </a:prstGeom>
        </p:spPr>
        <p:txBody>
          <a:bodyPr anchor="b"/>
          <a:lstStyle>
            <a:lvl1pPr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309909" y="9554760"/>
            <a:ext cx="17651318" cy="17228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0" cap="all">
                <a:solidFill>
                  <a:srgbClr val="FF0000"/>
                </a:solidFill>
              </a:defRPr>
            </a:lvl1pPr>
            <a:lvl2pPr marL="0" indent="457200">
              <a:buClrTx/>
              <a:buSzTx/>
              <a:buNone/>
              <a:defRPr b="0" cap="all">
                <a:solidFill>
                  <a:srgbClr val="FF0000"/>
                </a:solidFill>
              </a:defRPr>
            </a:lvl2pPr>
            <a:lvl3pPr marL="0" indent="914400">
              <a:buClrTx/>
              <a:buSzTx/>
              <a:buNone/>
              <a:defRPr b="0" cap="all">
                <a:solidFill>
                  <a:srgbClr val="FF0000"/>
                </a:solidFill>
              </a:defRPr>
            </a:lvl3pPr>
            <a:lvl4pPr marL="0" indent="1371600">
              <a:buClrTx/>
              <a:buSzTx/>
              <a:buNone/>
              <a:defRPr b="0" cap="all">
                <a:solidFill>
                  <a:srgbClr val="FF0000"/>
                </a:solidFill>
              </a:defRPr>
            </a:lvl4pPr>
            <a:lvl5pPr marL="0" indent="1828800">
              <a:buClrTx/>
              <a:buSzTx/>
              <a:buNone/>
              <a:defRPr b="0" cap="all">
                <a:solidFill>
                  <a:srgbClr val="FF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anchor="ctr"/>
          <a:lstStyle>
            <a:lvl1pPr algn="r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half" idx="1" hasCustomPrompt="1"/>
          </p:nvPr>
        </p:nvSpPr>
        <p:spPr>
          <a:xfrm>
            <a:off x="2245662" y="3441700"/>
            <a:ext cx="17651319" cy="6832600"/>
          </a:xfrm>
          <a:prstGeom prst="rect">
            <a:avLst/>
          </a:prstGeo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7"/>
          <p:cNvGrpSpPr/>
          <p:nvPr/>
        </p:nvGrpSpPr>
        <p:grpSpPr>
          <a:xfrm>
            <a:off x="0" y="0"/>
            <a:ext cx="24384001" cy="13716000"/>
            <a:chOff x="0" y="0"/>
            <a:chExt cx="24384000" cy="13716000"/>
          </a:xfrm>
        </p:grpSpPr>
        <p:sp>
          <p:nvSpPr>
            <p:cNvPr id="29" name="Rectangle 6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30" name="Oval 12"/>
            <p:cNvSpPr/>
            <p:nvPr/>
          </p:nvSpPr>
          <p:spPr>
            <a:xfrm>
              <a:off x="-1" y="5334000"/>
              <a:ext cx="8382001" cy="8382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31" name="Oval 14"/>
            <p:cNvSpPr/>
            <p:nvPr/>
          </p:nvSpPr>
          <p:spPr>
            <a:xfrm>
              <a:off x="-1" y="5791200"/>
              <a:ext cx="4724401" cy="4724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32" name="Oval 17"/>
            <p:cNvSpPr/>
            <p:nvPr/>
          </p:nvSpPr>
          <p:spPr>
            <a:xfrm>
              <a:off x="17218023" y="11734800"/>
              <a:ext cx="1981201" cy="1981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33" name="Oval 15"/>
            <p:cNvSpPr/>
            <p:nvPr/>
          </p:nvSpPr>
          <p:spPr>
            <a:xfrm>
              <a:off x="17218023" y="3352800"/>
              <a:ext cx="5638801" cy="56388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34" name="Oval 16"/>
            <p:cNvSpPr/>
            <p:nvPr/>
          </p:nvSpPr>
          <p:spPr>
            <a:xfrm>
              <a:off x="15998823" y="16927"/>
              <a:ext cx="3200401" cy="32004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35" name="Freeform 5"/>
            <p:cNvSpPr/>
            <p:nvPr/>
          </p:nvSpPr>
          <p:spPr>
            <a:xfrm rot="21010067">
              <a:off x="16981902" y="3595034"/>
              <a:ext cx="6598815" cy="881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36" name="Freeform 5"/>
            <p:cNvSpPr/>
            <p:nvPr/>
          </p:nvSpPr>
          <p:spPr>
            <a:xfrm>
              <a:off x="919012" y="3732810"/>
              <a:ext cx="22555201" cy="906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37" name="Freeform 5"/>
            <p:cNvSpPr/>
            <p:nvPr/>
          </p:nvSpPr>
          <p:spPr>
            <a:xfrm>
              <a:off x="0" y="3174"/>
              <a:ext cx="24384001" cy="1371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</p:grpSp>
      <p:pic>
        <p:nvPicPr>
          <p:cNvPr id="39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2243466" y="3441698"/>
            <a:ext cx="9650317" cy="683260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xfrm>
            <a:off x="2332055" y="1393657"/>
            <a:ext cx="17522827" cy="141392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2313083" y="3479523"/>
            <a:ext cx="9650315" cy="115252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lvl1pPr>
            <a:lvl2pPr marL="0" indent="457200">
              <a:buClrTx/>
              <a:buSzTx/>
              <a:buNone/>
              <a:defRPr b="0">
                <a:solidFill>
                  <a:srgbClr val="FF0000"/>
                </a:solidFill>
              </a:defRPr>
            </a:lvl2pPr>
            <a:lvl3pPr marL="0" indent="914400">
              <a:buClrTx/>
              <a:buSzTx/>
              <a:buNone/>
              <a:defRPr b="0">
                <a:solidFill>
                  <a:srgbClr val="FF0000"/>
                </a:solidFill>
              </a:defRPr>
            </a:lvl3pPr>
            <a:lvl4pPr marL="0" indent="1371600">
              <a:buClrTx/>
              <a:buSzTx/>
              <a:buNone/>
              <a:defRPr b="0">
                <a:solidFill>
                  <a:srgbClr val="FF0000"/>
                </a:solidFill>
              </a:defRPr>
            </a:lvl4pPr>
            <a:lvl5pPr marL="0" indent="1828800">
              <a:buClrTx/>
              <a:buSzTx/>
              <a:buNone/>
              <a:defRPr b="0">
                <a:solidFill>
                  <a:srgbClr val="FF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Text Placeholder 4"/>
          <p:cNvSpPr/>
          <p:nvPr>
            <p:ph type="body" sz="quarter" idx="21"/>
          </p:nvPr>
        </p:nvSpPr>
        <p:spPr>
          <a:xfrm>
            <a:off x="12420599" y="3479523"/>
            <a:ext cx="9650319" cy="11525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pP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xfrm>
            <a:off x="2287760" y="1393657"/>
            <a:ext cx="17651319" cy="141392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quarter" idx="1"/>
          </p:nvPr>
        </p:nvSpPr>
        <p:spPr>
          <a:xfrm>
            <a:off x="2309908" y="5207003"/>
            <a:ext cx="6283757" cy="115252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lvl1pPr>
            <a:lvl2pPr marL="0" indent="457200">
              <a:buClrTx/>
              <a:buSzTx/>
              <a:buNone/>
              <a:defRPr b="0">
                <a:solidFill>
                  <a:srgbClr val="FF0000"/>
                </a:solidFill>
              </a:defRPr>
            </a:lvl2pPr>
            <a:lvl3pPr marL="0" indent="914400">
              <a:buClrTx/>
              <a:buSzTx/>
              <a:buNone/>
              <a:defRPr b="0">
                <a:solidFill>
                  <a:srgbClr val="FF0000"/>
                </a:solidFill>
              </a:defRPr>
            </a:lvl3pPr>
            <a:lvl4pPr marL="0" indent="1371600">
              <a:buClrTx/>
              <a:buSzTx/>
              <a:buNone/>
              <a:defRPr b="0">
                <a:solidFill>
                  <a:srgbClr val="FF0000"/>
                </a:solidFill>
              </a:defRPr>
            </a:lvl4pPr>
            <a:lvl5pPr marL="0" indent="1828800">
              <a:buClrTx/>
              <a:buSzTx/>
              <a:buNone/>
              <a:defRPr b="0">
                <a:solidFill>
                  <a:srgbClr val="FF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Text Placeholder 3"/>
          <p:cNvSpPr/>
          <p:nvPr>
            <p:ph type="body" sz="quarter" idx="21"/>
          </p:nvPr>
        </p:nvSpPr>
        <p:spPr>
          <a:xfrm>
            <a:off x="2309905" y="6359528"/>
            <a:ext cx="6283759" cy="5694587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</a:p>
        </p:txBody>
      </p:sp>
      <p:sp>
        <p:nvSpPr>
          <p:cNvPr id="70" name="Text Placeholder 4"/>
          <p:cNvSpPr/>
          <p:nvPr>
            <p:ph type="body" sz="quarter" idx="22"/>
          </p:nvPr>
        </p:nvSpPr>
        <p:spPr>
          <a:xfrm>
            <a:off x="9025442" y="5207000"/>
            <a:ext cx="6294019" cy="11525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pPr>
          </a:p>
        </p:txBody>
      </p:sp>
      <p:sp>
        <p:nvSpPr>
          <p:cNvPr id="71" name="Text Placeholder 3"/>
          <p:cNvSpPr/>
          <p:nvPr>
            <p:ph type="body" sz="quarter" idx="23"/>
          </p:nvPr>
        </p:nvSpPr>
        <p:spPr>
          <a:xfrm>
            <a:off x="9025442" y="6359526"/>
            <a:ext cx="6294019" cy="5694587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</a:p>
        </p:txBody>
      </p:sp>
      <p:sp>
        <p:nvSpPr>
          <p:cNvPr id="72" name="Text Placeholder 4"/>
          <p:cNvSpPr/>
          <p:nvPr>
            <p:ph type="body" sz="quarter" idx="24"/>
          </p:nvPr>
        </p:nvSpPr>
        <p:spPr>
          <a:xfrm>
            <a:off x="15776269" y="5207001"/>
            <a:ext cx="6291461" cy="11525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pPr>
          </a:p>
        </p:txBody>
      </p:sp>
      <p:sp>
        <p:nvSpPr>
          <p:cNvPr id="73" name="Text Placeholder 3"/>
          <p:cNvSpPr/>
          <p:nvPr>
            <p:ph type="body" sz="quarter" idx="25"/>
          </p:nvPr>
        </p:nvSpPr>
        <p:spPr>
          <a:xfrm>
            <a:off x="15776658" y="6359523"/>
            <a:ext cx="6291073" cy="5694587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</a:p>
        </p:txBody>
      </p:sp>
      <p:sp>
        <p:nvSpPr>
          <p:cNvPr id="74" name="Straight Connector 16"/>
          <p:cNvSpPr/>
          <p:nvPr/>
        </p:nvSpPr>
        <p:spPr>
          <a:xfrm flipH="1">
            <a:off x="8807942" y="5139265"/>
            <a:ext cx="1" cy="6984997"/>
          </a:xfrm>
          <a:prstGeom prst="line">
            <a:avLst/>
          </a:prstGeom>
          <a:ln w="25400" cap="rnd">
            <a:solidFill>
              <a:schemeClr val="accent1">
                <a:alpha val="40000"/>
              </a:schemeClr>
            </a:solidFill>
          </a:ln>
        </p:spPr>
        <p:txBody>
          <a:bodyPr tIns="91439" bIns="91439"/>
          <a:lstStyle/>
          <a:p>
            <a:pPr/>
          </a:p>
        </p:txBody>
      </p:sp>
      <p:sp>
        <p:nvSpPr>
          <p:cNvPr id="75" name="Straight Connector 17"/>
          <p:cNvSpPr/>
          <p:nvPr/>
        </p:nvSpPr>
        <p:spPr>
          <a:xfrm>
            <a:off x="15544801" y="5139265"/>
            <a:ext cx="1" cy="6984997"/>
          </a:xfrm>
          <a:prstGeom prst="line">
            <a:avLst/>
          </a:prstGeom>
          <a:ln w="25400" cap="rnd">
            <a:solidFill>
              <a:schemeClr val="accent1">
                <a:alpha val="40000"/>
              </a:schemeClr>
            </a:solidFill>
          </a:ln>
        </p:spPr>
        <p:txBody>
          <a:bodyPr tIns="91439" bIns="91439"/>
          <a:lstStyle/>
          <a:p>
            <a:pPr/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/>
          <p:nvPr>
            <p:ph type="title"/>
          </p:nvPr>
        </p:nvSpPr>
        <p:spPr>
          <a:xfrm>
            <a:off x="2309908" y="1947335"/>
            <a:ext cx="17651318" cy="141393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2309908" y="9065687"/>
            <a:ext cx="6100877" cy="115252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lvl1pPr>
            <a:lvl2pPr marL="0" indent="457200">
              <a:buClrTx/>
              <a:buSzTx/>
              <a:buNone/>
              <a:defRPr b="0">
                <a:solidFill>
                  <a:srgbClr val="FF0000"/>
                </a:solidFill>
              </a:defRPr>
            </a:lvl2pPr>
            <a:lvl3pPr marL="0" indent="914400">
              <a:buClrTx/>
              <a:buSzTx/>
              <a:buNone/>
              <a:defRPr b="0">
                <a:solidFill>
                  <a:srgbClr val="FF0000"/>
                </a:solidFill>
              </a:defRPr>
            </a:lvl3pPr>
            <a:lvl4pPr marL="0" indent="1371600">
              <a:buClrTx/>
              <a:buSzTx/>
              <a:buNone/>
              <a:defRPr b="0">
                <a:solidFill>
                  <a:srgbClr val="FF0000"/>
                </a:solidFill>
              </a:defRPr>
            </a:lvl4pPr>
            <a:lvl5pPr marL="0" indent="1828800">
              <a:buClrTx/>
              <a:buSzTx/>
              <a:buNone/>
              <a:defRPr b="0">
                <a:solidFill>
                  <a:srgbClr val="FF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Picture Placeholder 2"/>
          <p:cNvSpPr/>
          <p:nvPr>
            <p:ph type="pic" sz="quarter" idx="21"/>
          </p:nvPr>
        </p:nvSpPr>
        <p:spPr>
          <a:xfrm>
            <a:off x="2669105" y="5207000"/>
            <a:ext cx="5382486" cy="3183021"/>
          </a:xfrm>
          <a:prstGeom prst="rect">
            <a:avLst/>
          </a:prstGeom>
          <a:ln w="12700"/>
          <a:effectLst>
            <a:outerShdw sx="100000" sy="100000" kx="0" ky="0" algn="b" rotWithShape="0" blurRad="101600" dist="101600" dir="5400000">
              <a:srgbClr val="000000">
                <a:alpha val="43000"/>
              </a:srgbClr>
            </a:outerShdw>
          </a:effectLst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86" name="Text Placeholder 3"/>
          <p:cNvSpPr/>
          <p:nvPr>
            <p:ph type="body" sz="quarter" idx="22"/>
          </p:nvPr>
        </p:nvSpPr>
        <p:spPr>
          <a:xfrm>
            <a:off x="2309908" y="10218211"/>
            <a:ext cx="6100877" cy="1835905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</a:p>
        </p:txBody>
      </p:sp>
      <p:sp>
        <p:nvSpPr>
          <p:cNvPr id="87" name="Text Placeholder 4"/>
          <p:cNvSpPr/>
          <p:nvPr>
            <p:ph type="body" sz="quarter" idx="23"/>
          </p:nvPr>
        </p:nvSpPr>
        <p:spPr>
          <a:xfrm>
            <a:off x="9137729" y="9065687"/>
            <a:ext cx="6100877" cy="1152527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pPr>
          </a:p>
        </p:txBody>
      </p:sp>
      <p:sp>
        <p:nvSpPr>
          <p:cNvPr id="88" name="Picture Placeholder 2"/>
          <p:cNvSpPr/>
          <p:nvPr>
            <p:ph type="pic" sz="quarter" idx="24"/>
          </p:nvPr>
        </p:nvSpPr>
        <p:spPr>
          <a:xfrm>
            <a:off x="9496924" y="5207000"/>
            <a:ext cx="5382487" cy="3183021"/>
          </a:xfrm>
          <a:prstGeom prst="rect">
            <a:avLst/>
          </a:prstGeom>
          <a:ln w="12700"/>
          <a:effectLst>
            <a:outerShdw sx="100000" sy="100000" kx="0" ky="0" algn="b" rotWithShape="0" blurRad="101600" dist="101600" dir="5400000">
              <a:srgbClr val="000000">
                <a:alpha val="43000"/>
              </a:srgbClr>
            </a:outerShdw>
          </a:effectLst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89" name="Text Placeholder 3"/>
          <p:cNvSpPr/>
          <p:nvPr>
            <p:ph type="body" sz="quarter" idx="25"/>
          </p:nvPr>
        </p:nvSpPr>
        <p:spPr>
          <a:xfrm>
            <a:off x="9140343" y="10218209"/>
            <a:ext cx="6100877" cy="1835905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</a:p>
        </p:txBody>
      </p:sp>
      <p:sp>
        <p:nvSpPr>
          <p:cNvPr id="90" name="Text Placeholder 4"/>
          <p:cNvSpPr/>
          <p:nvPr>
            <p:ph type="body" sz="quarter" idx="26"/>
          </p:nvPr>
        </p:nvSpPr>
        <p:spPr>
          <a:xfrm>
            <a:off x="15965549" y="9065690"/>
            <a:ext cx="6102191" cy="11525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pPr>
          </a:p>
        </p:txBody>
      </p:sp>
      <p:sp>
        <p:nvSpPr>
          <p:cNvPr id="91" name="Picture Placeholder 2"/>
          <p:cNvSpPr/>
          <p:nvPr>
            <p:ph type="pic" sz="quarter" idx="27"/>
          </p:nvPr>
        </p:nvSpPr>
        <p:spPr>
          <a:xfrm>
            <a:off x="16326062" y="5207000"/>
            <a:ext cx="5382485" cy="3183021"/>
          </a:xfrm>
          <a:prstGeom prst="rect">
            <a:avLst/>
          </a:prstGeom>
          <a:ln w="12700"/>
          <a:effectLst>
            <a:outerShdw sx="100000" sy="100000" kx="0" ky="0" algn="b" rotWithShape="0" blurRad="101600" dist="101600" dir="5400000">
              <a:srgbClr val="000000">
                <a:alpha val="43000"/>
              </a:srgbClr>
            </a:outerShdw>
          </a:effectLst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92" name="Text Placeholder 3"/>
          <p:cNvSpPr/>
          <p:nvPr>
            <p:ph type="body" sz="quarter" idx="28"/>
          </p:nvPr>
        </p:nvSpPr>
        <p:spPr>
          <a:xfrm>
            <a:off x="15965549" y="10218208"/>
            <a:ext cx="6102193" cy="1835905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</a:p>
        </p:txBody>
      </p:sp>
      <p:sp>
        <p:nvSpPr>
          <p:cNvPr id="93" name="Straight Connector 42"/>
          <p:cNvSpPr/>
          <p:nvPr/>
        </p:nvSpPr>
        <p:spPr>
          <a:xfrm flipH="1">
            <a:off x="8811662" y="5139265"/>
            <a:ext cx="1" cy="6984997"/>
          </a:xfrm>
          <a:prstGeom prst="line">
            <a:avLst/>
          </a:prstGeom>
          <a:ln w="25400" cap="rnd">
            <a:solidFill>
              <a:schemeClr val="accent1">
                <a:alpha val="40000"/>
              </a:schemeClr>
            </a:solidFill>
          </a:ln>
        </p:spPr>
        <p:txBody>
          <a:bodyPr tIns="91439" bIns="91439"/>
          <a:lstStyle/>
          <a:p>
            <a:pPr/>
          </a:p>
        </p:txBody>
      </p:sp>
      <p:sp>
        <p:nvSpPr>
          <p:cNvPr id="94" name="Straight Connector 43"/>
          <p:cNvSpPr/>
          <p:nvPr/>
        </p:nvSpPr>
        <p:spPr>
          <a:xfrm>
            <a:off x="15595605" y="5139265"/>
            <a:ext cx="1" cy="6984997"/>
          </a:xfrm>
          <a:prstGeom prst="line">
            <a:avLst/>
          </a:prstGeom>
          <a:ln w="25400" cap="rnd">
            <a:solidFill>
              <a:schemeClr val="accent1">
                <a:alpha val="40000"/>
              </a:schemeClr>
            </a:solidFill>
          </a:ln>
        </p:spPr>
        <p:txBody>
          <a:bodyPr tIns="91439" bIns="91439"/>
          <a:lstStyle/>
          <a:p>
            <a:pPr/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itle Text"/>
          <p:cNvSpPr txBox="1"/>
          <p:nvPr>
            <p:ph type="title"/>
          </p:nvPr>
        </p:nvSpPr>
        <p:spPr>
          <a:xfrm>
            <a:off x="2309909" y="4199466"/>
            <a:ext cx="17651318" cy="5355297"/>
          </a:xfrm>
          <a:prstGeom prst="rect">
            <a:avLst/>
          </a:prstGeom>
        </p:spPr>
        <p:txBody>
          <a:bodyPr anchor="b"/>
          <a:lstStyle>
            <a:lvl1pPr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104" name="Body Level One…"/>
          <p:cNvSpPr txBox="1"/>
          <p:nvPr>
            <p:ph type="body" sz="quarter" idx="1"/>
          </p:nvPr>
        </p:nvSpPr>
        <p:spPr>
          <a:xfrm>
            <a:off x="2309909" y="9554760"/>
            <a:ext cx="17651318" cy="17228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0" cap="all">
                <a:solidFill>
                  <a:srgbClr val="FF0000"/>
                </a:solidFill>
              </a:defRPr>
            </a:lvl1pPr>
            <a:lvl2pPr marL="0" indent="457200">
              <a:buClrTx/>
              <a:buSzTx/>
              <a:buNone/>
              <a:defRPr b="0" cap="all">
                <a:solidFill>
                  <a:srgbClr val="FF0000"/>
                </a:solidFill>
              </a:defRPr>
            </a:lvl2pPr>
            <a:lvl3pPr marL="0" indent="914400">
              <a:buClrTx/>
              <a:buSzTx/>
              <a:buNone/>
              <a:defRPr b="0" cap="all">
                <a:solidFill>
                  <a:srgbClr val="FF0000"/>
                </a:solidFill>
              </a:defRPr>
            </a:lvl3pPr>
            <a:lvl4pPr marL="0" indent="1371600">
              <a:buClrTx/>
              <a:buSzTx/>
              <a:buNone/>
              <a:defRPr b="0" cap="all">
                <a:solidFill>
                  <a:srgbClr val="FF0000"/>
                </a:solidFill>
              </a:defRPr>
            </a:lvl4pPr>
            <a:lvl5pPr marL="0" indent="1828800">
              <a:buClrTx/>
              <a:buSzTx/>
              <a:buNone/>
              <a:defRPr b="0" cap="all">
                <a:solidFill>
                  <a:srgbClr val="FF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anchor="ctr"/>
          <a:lstStyle>
            <a:lvl1pPr algn="r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2309908" y="1393657"/>
            <a:ext cx="17522827" cy="14139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0705080" y="591457"/>
            <a:ext cx="702341" cy="7416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>
            <a:spAutoFit/>
          </a:bodyPr>
          <a:lstStyle/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685800" marR="0" indent="-6858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1" baseline="0" cap="none" i="0" spc="0" strike="noStrike" sz="4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1143000" marR="0" indent="-6858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1" baseline="0" cap="none" i="0" spc="0" strike="noStrike" sz="4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524000" marR="0" indent="-6096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1" baseline="0" cap="none" i="0" spc="0" strike="noStrike" sz="4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2057400" marR="0" indent="-6858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1" baseline="0" cap="none" i="0" spc="0" strike="noStrike" sz="4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612571" marR="0" indent="-783771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1" baseline="0" cap="none" i="0" spc="0" strike="noStrike" sz="4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3200400" marR="0" indent="-9144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1" baseline="0" cap="none" i="0" spc="0" strike="noStrike" sz="4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657600" marR="0" indent="-9144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1" baseline="0" cap="none" i="0" spc="0" strike="noStrike" sz="4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4114800" marR="0" indent="-9144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1" baseline="0" cap="none" i="0" spc="0" strike="noStrike" sz="4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572000" marR="0" indent="-9144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1" baseline="0" cap="none" i="0" spc="0" strike="noStrike" sz="4800" u="none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/>
          <p:nvPr>
            <p:ph type="ctrTitle"/>
          </p:nvPr>
        </p:nvSpPr>
        <p:spPr>
          <a:xfrm>
            <a:off x="2309909" y="2548466"/>
            <a:ext cx="17651318" cy="5355297"/>
          </a:xfrm>
          <a:prstGeom prst="rect">
            <a:avLst/>
          </a:prstGeom>
        </p:spPr>
        <p:txBody>
          <a:bodyPr/>
          <a:lstStyle/>
          <a:p>
            <a:pPr/>
            <a:r>
              <a:t>Mobile Receipts</a:t>
            </a:r>
          </a:p>
        </p:txBody>
      </p:sp>
      <p:sp>
        <p:nvSpPr>
          <p:cNvPr id="115" name="Subtitle 2"/>
          <p:cNvSpPr txBox="1"/>
          <p:nvPr>
            <p:ph type="subTitle" sz="quarter" idx="1"/>
          </p:nvPr>
        </p:nvSpPr>
        <p:spPr>
          <a:xfrm>
            <a:off x="2309909" y="7903760"/>
            <a:ext cx="17651318" cy="17228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submit expenses into CDM+ Accounts Payable from any device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1"/>
          <p:cNvSpPr txBox="1"/>
          <p:nvPr>
            <p:ph type="title"/>
          </p:nvPr>
        </p:nvSpPr>
        <p:spPr>
          <a:xfrm>
            <a:off x="3430586" y="4182830"/>
            <a:ext cx="17522828" cy="2974837"/>
          </a:xfrm>
          <a:prstGeom prst="rect">
            <a:avLst/>
          </a:prstGeom>
        </p:spPr>
        <p:txBody>
          <a:bodyPr/>
          <a:lstStyle>
            <a:lvl1pPr algn="ctr">
              <a:defRPr b="1" sz="14800"/>
            </a:lvl1pPr>
          </a:lstStyle>
          <a:p>
            <a:pPr/>
            <a:r>
              <a:t>Q &amp; 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TODAY’S AGENDA</a:t>
            </a:r>
          </a:p>
        </p:txBody>
      </p:sp>
      <p:sp>
        <p:nvSpPr>
          <p:cNvPr id="118" name="Content Placeholder 2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87828" indent="-587828"/>
            <a:r>
              <a:t>Upcoming webinars</a:t>
            </a:r>
          </a:p>
          <a:p>
            <a:pPr marL="587828" indent="-587828"/>
            <a:r>
              <a:t>System requirements</a:t>
            </a:r>
          </a:p>
          <a:p>
            <a:pPr marL="587828" indent="-587828"/>
            <a:r>
              <a:t>Feature overview</a:t>
            </a:r>
          </a:p>
          <a:p>
            <a:pPr marL="587828" indent="-587828"/>
            <a:r>
              <a:t>Demonstration</a:t>
            </a:r>
          </a:p>
          <a:p>
            <a:pPr marL="587828" indent="-587828"/>
            <a:r>
              <a:t>Q &amp; 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UPCOMING WEBINA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UPCOMING WEBINARS</a:t>
            </a:r>
          </a:p>
        </p:txBody>
      </p:sp>
      <p:sp>
        <p:nvSpPr>
          <p:cNvPr id="121" name="Fee Assist – November 12th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89857" indent="-489857">
              <a:spcBef>
                <a:spcPts val="0"/>
              </a:spcBef>
            </a:pPr>
          </a:p>
          <a:p>
            <a:pPr marL="489857" indent="-489857">
              <a:spcBef>
                <a:spcPts val="0"/>
              </a:spcBef>
            </a:pPr>
            <a:r>
              <a:t>Fee Assist – November 12th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SYSTEM REQUIREMENTS</a:t>
            </a:r>
          </a:p>
        </p:txBody>
      </p:sp>
      <p:sp>
        <p:nvSpPr>
          <p:cNvPr id="124" name="Text Placeholder 2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CDM+ 11.1</a:t>
            </a:r>
          </a:p>
          <a:p>
            <a:pPr/>
            <a:r>
              <a:t>CDM+ Mobile 2.3*</a:t>
            </a:r>
          </a:p>
          <a:p>
            <a:pPr/>
            <a:r>
              <a:t>Accounting</a:t>
            </a:r>
          </a:p>
          <a:p>
            <a:pPr/>
            <a:r>
              <a:t>Data Hosting or SAAS</a:t>
            </a:r>
          </a:p>
        </p:txBody>
      </p:sp>
      <p:sp>
        <p:nvSpPr>
          <p:cNvPr id="125" name="* Available for iOS only—Android coming soon"/>
          <p:cNvSpPr txBox="1"/>
          <p:nvPr/>
        </p:nvSpPr>
        <p:spPr>
          <a:xfrm>
            <a:off x="5283388" y="10159325"/>
            <a:ext cx="13817224" cy="932181"/>
          </a:xfrm>
          <a:prstGeom prst="rect">
            <a:avLst/>
          </a:prstGeom>
          <a:solidFill>
            <a:srgbClr val="FFFFFF">
              <a:alpha val="8442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2000"/>
              </a:spcBef>
              <a:defRPr sz="4800">
                <a:solidFill>
                  <a:srgbClr val="FF0000"/>
                </a:solidFill>
              </a:defRPr>
            </a:lvl1pPr>
          </a:lstStyle>
          <a:p>
            <a:pPr/>
            <a:r>
              <a:t>* Available for iOS only—Android coming soon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7512">
              <a:defRPr sz="7884"/>
            </a:lvl1pPr>
          </a:lstStyle>
          <a:p>
            <a:pPr/>
            <a:r>
              <a:t>Special Webinar Promotion </a:t>
            </a:r>
          </a:p>
        </p:txBody>
      </p:sp>
      <p:sp>
        <p:nvSpPr>
          <p:cNvPr id="128" name="Rectangle"/>
          <p:cNvSpPr/>
          <p:nvPr/>
        </p:nvSpPr>
        <p:spPr>
          <a:xfrm>
            <a:off x="1439842" y="4330674"/>
            <a:ext cx="11620330" cy="7502839"/>
          </a:xfrm>
          <a:prstGeom prst="rect">
            <a:avLst/>
          </a:prstGeom>
          <a:solidFill>
            <a:srgbClr val="FFFFFF"/>
          </a:solidFill>
          <a:ln w="88900" cap="rnd">
            <a:solidFill>
              <a:srgbClr val="DB0405"/>
            </a:solidFill>
          </a:ln>
          <a:effectLst>
            <a:outerShdw sx="100000" sy="100000" kx="0" ky="0" algn="b" rotWithShape="0" blurRad="76200" dist="50800" dir="5400000">
              <a:srgbClr val="000000">
                <a:alpha val="4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sp>
        <p:nvSpPr>
          <p:cNvPr id="129" name="To use CDM+ Mobile you must be enrolled in Data Hosting.…"/>
          <p:cNvSpPr txBox="1"/>
          <p:nvPr/>
        </p:nvSpPr>
        <p:spPr>
          <a:xfrm>
            <a:off x="1782262" y="4621531"/>
            <a:ext cx="10935489" cy="6327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2000"/>
              </a:spcBef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To use </a:t>
            </a:r>
            <a:r>
              <a:rPr b="1"/>
              <a:t>CDM+ Mobile</a:t>
            </a:r>
            <a:r>
              <a:t> you must be enrolled in Data Hosting. </a:t>
            </a:r>
          </a:p>
          <a:p>
            <a:pPr>
              <a:spcBef>
                <a:spcPts val="2000"/>
              </a:spcBef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To make it easier for you to discover what’s possible with mobile, we are offering:</a:t>
            </a:r>
          </a:p>
          <a:p>
            <a:pPr marL="401052" indent="-401052">
              <a:spcBef>
                <a:spcPts val="2000"/>
              </a:spcBef>
              <a:buSzPct val="100000"/>
              <a:buChar char="•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2 MONTHS FREE DATA HOSTING</a:t>
            </a:r>
          </a:p>
          <a:p>
            <a:pPr marL="401052" indent="-401052">
              <a:spcBef>
                <a:spcPts val="2000"/>
              </a:spcBef>
              <a:buSzPct val="100000"/>
              <a:buChar char="•"/>
              <a:defRPr b="1" sz="3500">
                <a:latin typeface="Arial"/>
                <a:ea typeface="Arial"/>
                <a:cs typeface="Arial"/>
                <a:sym typeface="Arial"/>
              </a:defRPr>
            </a:pPr>
            <a:r>
              <a:t>No contract</a:t>
            </a:r>
          </a:p>
          <a:p>
            <a:pPr marL="401052" indent="-401052">
              <a:spcBef>
                <a:spcPts val="2000"/>
              </a:spcBef>
              <a:buSzPct val="100000"/>
              <a:buChar char="•"/>
              <a:defRPr b="1" sz="3500">
                <a:latin typeface="Arial"/>
                <a:ea typeface="Arial"/>
                <a:cs typeface="Arial"/>
                <a:sym typeface="Arial"/>
              </a:defRPr>
            </a:pPr>
            <a:r>
              <a:t>Cancel anytime</a:t>
            </a:r>
          </a:p>
          <a:p>
            <a:pPr algn="ctr">
              <a:spcBef>
                <a:spcPts val="2000"/>
              </a:spcBef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t>This offer valid for new Data Hosting customers only. </a:t>
            </a:r>
            <a:r>
              <a:rPr b="1"/>
              <a:t>Offer ends 12/31/20</a:t>
            </a:r>
            <a:r>
              <a:t>.</a:t>
            </a:r>
          </a:p>
        </p:txBody>
      </p:sp>
      <p:pic>
        <p:nvPicPr>
          <p:cNvPr id="130" name="CDM+ Mobile version 2.3.png" descr="CDM+ Mobile version 2.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86809" y="5550337"/>
            <a:ext cx="9001800" cy="506351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Use promo code DATA2GO"/>
          <p:cNvSpPr txBox="1"/>
          <p:nvPr/>
        </p:nvSpPr>
        <p:spPr>
          <a:xfrm>
            <a:off x="4008344" y="10961840"/>
            <a:ext cx="6483326" cy="7377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2000"/>
              </a:spcBef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Use promo code </a:t>
            </a:r>
            <a:r>
              <a:rPr b="1">
                <a:solidFill>
                  <a:srgbClr val="0433FF"/>
                </a:solidFill>
              </a:rPr>
              <a:t>DATA2GO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12000" p14:dur="10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EATURE 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FEATURE OVERVIEW</a:t>
            </a:r>
          </a:p>
        </p:txBody>
      </p:sp>
      <p:sp>
        <p:nvSpPr>
          <p:cNvPr id="134" name="Mobile Receipts creates invoices in Accounts Payabl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72084" indent="-672084" defTabSz="896111">
              <a:spcBef>
                <a:spcPts val="1900"/>
              </a:spcBef>
              <a:defRPr sz="4704"/>
            </a:pPr>
            <a:r>
              <a:t>Mobile Receipts creates invoices in Accounts Payable</a:t>
            </a:r>
          </a:p>
          <a:p>
            <a:pPr marL="672084" indent="-672084" defTabSz="896111">
              <a:spcBef>
                <a:spcPts val="1900"/>
              </a:spcBef>
              <a:defRPr sz="4704"/>
            </a:pPr>
            <a:r>
              <a:t>Invoices can include:</a:t>
            </a:r>
          </a:p>
          <a:p>
            <a:pPr lvl="1" marL="1120140" indent="-672084" defTabSz="896111">
              <a:spcBef>
                <a:spcPts val="1900"/>
              </a:spcBef>
              <a:defRPr sz="4704"/>
            </a:pPr>
            <a:r>
              <a:t>Scans</a:t>
            </a:r>
          </a:p>
          <a:p>
            <a:pPr lvl="1" marL="1120140" indent="-672084" defTabSz="896111">
              <a:spcBef>
                <a:spcPts val="1900"/>
              </a:spcBef>
              <a:defRPr sz="4704"/>
            </a:pPr>
            <a:r>
              <a:t>Multiple breakdowns</a:t>
            </a:r>
          </a:p>
          <a:p>
            <a:pPr lvl="1" marL="1120140" indent="-672084" defTabSz="896111">
              <a:spcBef>
                <a:spcPts val="1900"/>
              </a:spcBef>
              <a:defRPr sz="4704"/>
            </a:pPr>
            <a:r>
              <a:t>Payment information</a:t>
            </a:r>
          </a:p>
          <a:p>
            <a:pPr marL="672084" indent="-672084" defTabSz="896111">
              <a:spcBef>
                <a:spcPts val="1900"/>
              </a:spcBef>
              <a:defRPr sz="4704"/>
            </a:pPr>
            <a:r>
              <a:t>Staff receives notification of new invoices</a:t>
            </a:r>
          </a:p>
          <a:p>
            <a:pPr marL="672084" indent="-672084" defTabSz="896111">
              <a:spcBef>
                <a:spcPts val="1900"/>
              </a:spcBef>
              <a:defRPr sz="4704"/>
            </a:pPr>
            <a:r>
              <a:t>Process like any other Accounts Payable invoice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CCOUNTS PAYABLE INVOICE LIFECYC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7056"/>
            </a:lvl1pPr>
          </a:lstStyle>
          <a:p>
            <a:pPr/>
            <a:r>
              <a:t>ACCOUNTS PAYABLE INVOICE LIFECYCLE</a:t>
            </a:r>
          </a:p>
        </p:txBody>
      </p:sp>
      <p:sp>
        <p:nvSpPr>
          <p:cNvPr id="137" name="Entry"/>
          <p:cNvSpPr/>
          <p:nvPr/>
        </p:nvSpPr>
        <p:spPr>
          <a:xfrm>
            <a:off x="3033509" y="3914204"/>
            <a:ext cx="2969015" cy="2742699"/>
          </a:xfrm>
          <a:prstGeom prst="rect">
            <a:avLst/>
          </a:prstGeom>
          <a:solidFill>
            <a:srgbClr val="FFFFFF"/>
          </a:solidFill>
          <a:ln w="38100" cap="rnd">
            <a:solidFill>
              <a:schemeClr val="accent1"/>
            </a:solidFill>
          </a:ln>
          <a:effectLst>
            <a:outerShdw sx="100000" sy="100000" kx="0" ky="0" algn="b" rotWithShape="0" blurRad="76200" dist="50800" dir="540000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/>
          </a:lstStyle>
          <a:p>
            <a:pPr/>
            <a:r>
              <a:t>Entry</a:t>
            </a:r>
          </a:p>
        </p:txBody>
      </p:sp>
      <p:sp>
        <p:nvSpPr>
          <p:cNvPr id="138" name="Marking"/>
          <p:cNvSpPr/>
          <p:nvPr/>
        </p:nvSpPr>
        <p:spPr>
          <a:xfrm>
            <a:off x="8149497" y="3914204"/>
            <a:ext cx="2969016" cy="2742699"/>
          </a:xfrm>
          <a:prstGeom prst="rect">
            <a:avLst/>
          </a:prstGeom>
          <a:solidFill>
            <a:srgbClr val="FFFFFF"/>
          </a:solidFill>
          <a:ln w="38100" cap="rnd">
            <a:solidFill>
              <a:schemeClr val="accent1"/>
            </a:solidFill>
          </a:ln>
          <a:effectLst>
            <a:outerShdw sx="100000" sy="100000" kx="0" ky="0" algn="b" rotWithShape="0" blurRad="76200" dist="50800" dir="540000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/>
          </a:lstStyle>
          <a:p>
            <a:pPr/>
            <a:r>
              <a:t>Marking</a:t>
            </a:r>
          </a:p>
        </p:txBody>
      </p:sp>
      <p:sp>
        <p:nvSpPr>
          <p:cNvPr id="139" name="Printing…"/>
          <p:cNvSpPr/>
          <p:nvPr/>
        </p:nvSpPr>
        <p:spPr>
          <a:xfrm>
            <a:off x="13265487" y="3914204"/>
            <a:ext cx="2969016" cy="2742699"/>
          </a:xfrm>
          <a:prstGeom prst="rect">
            <a:avLst/>
          </a:prstGeom>
          <a:solidFill>
            <a:srgbClr val="FFFFFF"/>
          </a:solidFill>
          <a:ln w="38100" cap="rnd">
            <a:solidFill>
              <a:schemeClr val="accent1"/>
            </a:solidFill>
          </a:ln>
          <a:effectLst>
            <a:outerShdw sx="100000" sy="100000" kx="0" ky="0" algn="b" rotWithShape="0" blurRad="76200" dist="50800" dir="540000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/>
            <a:r>
              <a:t>Printing</a:t>
            </a:r>
          </a:p>
          <a:p>
            <a:pPr algn="ctr"/>
            <a:r>
              <a:t>(checks)</a:t>
            </a:r>
          </a:p>
        </p:txBody>
      </p:sp>
      <p:sp>
        <p:nvSpPr>
          <p:cNvPr id="140" name="Posting"/>
          <p:cNvSpPr/>
          <p:nvPr/>
        </p:nvSpPr>
        <p:spPr>
          <a:xfrm>
            <a:off x="18381476" y="3914204"/>
            <a:ext cx="2969015" cy="2742699"/>
          </a:xfrm>
          <a:prstGeom prst="rect">
            <a:avLst/>
          </a:prstGeom>
          <a:solidFill>
            <a:srgbClr val="FFFFFF"/>
          </a:solidFill>
          <a:ln w="38100" cap="rnd">
            <a:solidFill>
              <a:schemeClr val="accent1"/>
            </a:solidFill>
          </a:ln>
          <a:effectLst>
            <a:outerShdw sx="100000" sy="100000" kx="0" ky="0" algn="b" rotWithShape="0" blurRad="76200" dist="50800" dir="540000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/>
          </a:lstStyle>
          <a:p>
            <a:pPr/>
            <a:r>
              <a:t>Posting</a:t>
            </a:r>
          </a:p>
        </p:txBody>
      </p:sp>
      <p:sp>
        <p:nvSpPr>
          <p:cNvPr id="141" name="Line"/>
          <p:cNvSpPr/>
          <p:nvPr/>
        </p:nvSpPr>
        <p:spPr>
          <a:xfrm>
            <a:off x="5998015" y="5285552"/>
            <a:ext cx="2175041" cy="1"/>
          </a:xfrm>
          <a:prstGeom prst="line">
            <a:avLst/>
          </a:prstGeom>
          <a:ln w="38100" cap="rnd">
            <a:solidFill>
              <a:schemeClr val="accent1"/>
            </a:solidFill>
            <a:tailEnd type="triangle"/>
          </a:ln>
        </p:spPr>
        <p:txBody>
          <a:bodyPr tIns="91439" bIns="91439"/>
          <a:lstStyle/>
          <a:p>
            <a:pPr/>
          </a:p>
        </p:txBody>
      </p:sp>
      <p:sp>
        <p:nvSpPr>
          <p:cNvPr id="142" name="Line"/>
          <p:cNvSpPr/>
          <p:nvPr/>
        </p:nvSpPr>
        <p:spPr>
          <a:xfrm>
            <a:off x="11114005" y="5285552"/>
            <a:ext cx="2175041" cy="1"/>
          </a:xfrm>
          <a:prstGeom prst="line">
            <a:avLst/>
          </a:prstGeom>
          <a:ln w="38100" cap="rnd">
            <a:solidFill>
              <a:schemeClr val="accent1"/>
            </a:solidFill>
            <a:tailEnd type="triangle"/>
          </a:ln>
        </p:spPr>
        <p:txBody>
          <a:bodyPr tIns="91439" bIns="91439"/>
          <a:lstStyle/>
          <a:p>
            <a:pPr/>
          </a:p>
        </p:txBody>
      </p:sp>
      <p:sp>
        <p:nvSpPr>
          <p:cNvPr id="143" name="Line"/>
          <p:cNvSpPr/>
          <p:nvPr/>
        </p:nvSpPr>
        <p:spPr>
          <a:xfrm>
            <a:off x="16229993" y="5285552"/>
            <a:ext cx="2175041" cy="1"/>
          </a:xfrm>
          <a:prstGeom prst="line">
            <a:avLst/>
          </a:prstGeom>
          <a:ln w="38100" cap="rnd">
            <a:solidFill>
              <a:schemeClr val="accent1"/>
            </a:solidFill>
            <a:tailEnd type="triangle"/>
          </a:ln>
        </p:spPr>
        <p:txBody>
          <a:bodyPr tIns="91439" bIns="9143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Line"/>
          <p:cNvSpPr/>
          <p:nvPr/>
        </p:nvSpPr>
        <p:spPr>
          <a:xfrm>
            <a:off x="11114004" y="5285553"/>
            <a:ext cx="7291032" cy="1"/>
          </a:xfrm>
          <a:prstGeom prst="line">
            <a:avLst/>
          </a:prstGeom>
          <a:ln w="38100" cap="rnd">
            <a:solidFill>
              <a:schemeClr val="accent1"/>
            </a:solidFill>
            <a:tailEnd type="triangle"/>
          </a:ln>
        </p:spPr>
        <p:txBody>
          <a:bodyPr tIns="91439" bIns="91439"/>
          <a:lstStyle/>
          <a:p>
            <a:pPr/>
          </a:p>
        </p:txBody>
      </p:sp>
      <p:sp>
        <p:nvSpPr>
          <p:cNvPr id="146" name="MOBILE RECEI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MOBILE RECEIPTS</a:t>
            </a:r>
          </a:p>
        </p:txBody>
      </p:sp>
      <p:grpSp>
        <p:nvGrpSpPr>
          <p:cNvPr id="149" name="Group"/>
          <p:cNvGrpSpPr/>
          <p:nvPr/>
        </p:nvGrpSpPr>
        <p:grpSpPr>
          <a:xfrm>
            <a:off x="8772056" y="8783965"/>
            <a:ext cx="1846920" cy="3803512"/>
            <a:chOff x="0" y="0"/>
            <a:chExt cx="1846918" cy="3803510"/>
          </a:xfrm>
        </p:grpSpPr>
        <p:pic>
          <p:nvPicPr>
            <p:cNvPr id="147" name="CDM_Launch_Background.png" descr="CDM_Launch_Background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18" y="521052"/>
              <a:ext cx="1705551" cy="2822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" name="Phone"/>
            <p:cNvSpPr/>
            <p:nvPr/>
          </p:nvSpPr>
          <p:spPr>
            <a:xfrm>
              <a:off x="0" y="0"/>
              <a:ext cx="1846919" cy="380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8" y="0"/>
                  </a:moveTo>
                  <a:cubicBezTo>
                    <a:pt x="934" y="0"/>
                    <a:pt x="0" y="453"/>
                    <a:pt x="0" y="1004"/>
                  </a:cubicBezTo>
                  <a:lnTo>
                    <a:pt x="0" y="20596"/>
                  </a:lnTo>
                  <a:cubicBezTo>
                    <a:pt x="0" y="21152"/>
                    <a:pt x="934" y="21600"/>
                    <a:pt x="2068" y="21600"/>
                  </a:cubicBezTo>
                  <a:lnTo>
                    <a:pt x="19532" y="21600"/>
                  </a:lnTo>
                  <a:cubicBezTo>
                    <a:pt x="20666" y="21600"/>
                    <a:pt x="21600" y="21147"/>
                    <a:pt x="21600" y="20596"/>
                  </a:cubicBezTo>
                  <a:lnTo>
                    <a:pt x="21600" y="1004"/>
                  </a:lnTo>
                  <a:cubicBezTo>
                    <a:pt x="21600" y="453"/>
                    <a:pt x="20677" y="0"/>
                    <a:pt x="19532" y="0"/>
                  </a:cubicBezTo>
                  <a:lnTo>
                    <a:pt x="2068" y="0"/>
                  </a:lnTo>
                  <a:close/>
                  <a:moveTo>
                    <a:pt x="9142" y="1350"/>
                  </a:moveTo>
                  <a:lnTo>
                    <a:pt x="12468" y="1350"/>
                  </a:lnTo>
                  <a:cubicBezTo>
                    <a:pt x="12758" y="1350"/>
                    <a:pt x="12990" y="1463"/>
                    <a:pt x="12990" y="1604"/>
                  </a:cubicBezTo>
                  <a:cubicBezTo>
                    <a:pt x="12990" y="1744"/>
                    <a:pt x="12758" y="1858"/>
                    <a:pt x="12468" y="1858"/>
                  </a:cubicBezTo>
                  <a:lnTo>
                    <a:pt x="9142" y="1858"/>
                  </a:lnTo>
                  <a:cubicBezTo>
                    <a:pt x="8853" y="1858"/>
                    <a:pt x="8621" y="1744"/>
                    <a:pt x="8621" y="1604"/>
                  </a:cubicBezTo>
                  <a:cubicBezTo>
                    <a:pt x="8621" y="1463"/>
                    <a:pt x="8853" y="1350"/>
                    <a:pt x="9142" y="1350"/>
                  </a:cubicBezTo>
                  <a:close/>
                  <a:moveTo>
                    <a:pt x="1477" y="2927"/>
                  </a:moveTo>
                  <a:lnTo>
                    <a:pt x="20123" y="2927"/>
                  </a:lnTo>
                  <a:lnTo>
                    <a:pt x="20123" y="18985"/>
                  </a:lnTo>
                  <a:lnTo>
                    <a:pt x="1477" y="18985"/>
                  </a:lnTo>
                  <a:lnTo>
                    <a:pt x="1477" y="2927"/>
                  </a:ln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76200" dist="50800" dir="5400000">
                <a:srgbClr val="000000">
                  <a:alpha val="4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sp>
        <p:nvSpPr>
          <p:cNvPr id="150" name="Marking"/>
          <p:cNvSpPr/>
          <p:nvPr/>
        </p:nvSpPr>
        <p:spPr>
          <a:xfrm>
            <a:off x="8149497" y="3914204"/>
            <a:ext cx="2969016" cy="2742699"/>
          </a:xfrm>
          <a:prstGeom prst="rect">
            <a:avLst/>
          </a:prstGeom>
          <a:solidFill>
            <a:srgbClr val="FFFFFF"/>
          </a:solidFill>
          <a:ln w="38100" cap="rnd">
            <a:solidFill>
              <a:schemeClr val="accent1"/>
            </a:solidFill>
          </a:ln>
          <a:effectLst>
            <a:outerShdw sx="100000" sy="100000" kx="0" ky="0" algn="b" rotWithShape="0" blurRad="76200" dist="50800" dir="540000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/>
          </a:lstStyle>
          <a:p>
            <a:pPr/>
            <a:r>
              <a:t>Marking</a:t>
            </a:r>
          </a:p>
        </p:txBody>
      </p:sp>
      <p:sp>
        <p:nvSpPr>
          <p:cNvPr id="151" name="Posting"/>
          <p:cNvSpPr/>
          <p:nvPr/>
        </p:nvSpPr>
        <p:spPr>
          <a:xfrm>
            <a:off x="18381476" y="3914204"/>
            <a:ext cx="2969015" cy="2742699"/>
          </a:xfrm>
          <a:prstGeom prst="rect">
            <a:avLst/>
          </a:prstGeom>
          <a:solidFill>
            <a:srgbClr val="FFFFFF"/>
          </a:solidFill>
          <a:ln w="38100" cap="rnd">
            <a:solidFill>
              <a:schemeClr val="accent1"/>
            </a:solidFill>
          </a:ln>
          <a:effectLst>
            <a:outerShdw sx="100000" sy="100000" kx="0" ky="0" algn="b" rotWithShape="0" blurRad="76200" dist="50800" dir="540000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/>
          </a:lstStyle>
          <a:p>
            <a:pPr/>
            <a:r>
              <a:t>Posting</a:t>
            </a:r>
          </a:p>
        </p:txBody>
      </p:sp>
      <p:grpSp>
        <p:nvGrpSpPr>
          <p:cNvPr id="154" name="Group"/>
          <p:cNvGrpSpPr/>
          <p:nvPr/>
        </p:nvGrpSpPr>
        <p:grpSpPr>
          <a:xfrm>
            <a:off x="3033509" y="3914204"/>
            <a:ext cx="5139547" cy="2742699"/>
            <a:chOff x="0" y="0"/>
            <a:chExt cx="5139546" cy="2742698"/>
          </a:xfrm>
        </p:grpSpPr>
        <p:sp>
          <p:nvSpPr>
            <p:cNvPr id="152" name="Entry"/>
            <p:cNvSpPr/>
            <p:nvPr/>
          </p:nvSpPr>
          <p:spPr>
            <a:xfrm>
              <a:off x="0" y="0"/>
              <a:ext cx="2969015" cy="2742699"/>
            </a:xfrm>
            <a:prstGeom prst="rect">
              <a:avLst/>
            </a:prstGeom>
            <a:solidFill>
              <a:srgbClr val="FFFFFF"/>
            </a:solidFill>
            <a:ln w="38100" cap="rnd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76200" dist="50800" dir="5400000">
                <a:srgbClr val="000000">
                  <a:alpha val="4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/>
            </a:lstStyle>
            <a:p>
              <a:pPr/>
              <a:r>
                <a:t>Entry</a:t>
              </a:r>
            </a:p>
          </p:txBody>
        </p:sp>
        <p:sp>
          <p:nvSpPr>
            <p:cNvPr id="153" name="Line"/>
            <p:cNvSpPr/>
            <p:nvPr/>
          </p:nvSpPr>
          <p:spPr>
            <a:xfrm>
              <a:off x="2964506" y="1371348"/>
              <a:ext cx="2175041" cy="1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8" name="Group"/>
          <p:cNvGrpSpPr/>
          <p:nvPr/>
        </p:nvGrpSpPr>
        <p:grpSpPr>
          <a:xfrm>
            <a:off x="11114005" y="3914204"/>
            <a:ext cx="7291029" cy="2742699"/>
            <a:chOff x="0" y="0"/>
            <a:chExt cx="7291028" cy="2742698"/>
          </a:xfrm>
        </p:grpSpPr>
        <p:sp>
          <p:nvSpPr>
            <p:cNvPr id="155" name="Printing…"/>
            <p:cNvSpPr/>
            <p:nvPr/>
          </p:nvSpPr>
          <p:spPr>
            <a:xfrm>
              <a:off x="2151482" y="0"/>
              <a:ext cx="2969015" cy="2742699"/>
            </a:xfrm>
            <a:prstGeom prst="rect">
              <a:avLst/>
            </a:prstGeom>
            <a:solidFill>
              <a:srgbClr val="FFFFFF"/>
            </a:solidFill>
            <a:ln w="38100" cap="rnd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76200" dist="50800" dir="5400000">
                <a:srgbClr val="000000">
                  <a:alpha val="4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/>
              <a:r>
                <a:t>Printing</a:t>
              </a:r>
            </a:p>
            <a:p>
              <a:pPr algn="ctr"/>
              <a:r>
                <a:t>(checks)</a:t>
              </a:r>
            </a:p>
          </p:txBody>
        </p:sp>
        <p:sp>
          <p:nvSpPr>
            <p:cNvPr id="156" name="Line"/>
            <p:cNvSpPr/>
            <p:nvPr/>
          </p:nvSpPr>
          <p:spPr>
            <a:xfrm>
              <a:off x="0" y="1371348"/>
              <a:ext cx="2175040" cy="1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157" name="Line"/>
            <p:cNvSpPr/>
            <p:nvPr/>
          </p:nvSpPr>
          <p:spPr>
            <a:xfrm>
              <a:off x="5115988" y="1371348"/>
              <a:ext cx="2175041" cy="1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1" name="Group"/>
          <p:cNvGrpSpPr/>
          <p:nvPr/>
        </p:nvGrpSpPr>
        <p:grpSpPr>
          <a:xfrm>
            <a:off x="9695515" y="6698886"/>
            <a:ext cx="2042123" cy="2068340"/>
            <a:chOff x="0" y="0"/>
            <a:chExt cx="2042121" cy="2068339"/>
          </a:xfrm>
        </p:grpSpPr>
        <p:sp>
          <p:nvSpPr>
            <p:cNvPr id="159" name="Line"/>
            <p:cNvSpPr/>
            <p:nvPr/>
          </p:nvSpPr>
          <p:spPr>
            <a:xfrm flipV="1">
              <a:off x="-1" y="0"/>
              <a:ext cx="2" cy="2068340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160" name="Invoice"/>
            <p:cNvSpPr txBox="1"/>
            <p:nvPr/>
          </p:nvSpPr>
          <p:spPr>
            <a:xfrm>
              <a:off x="227142" y="384941"/>
              <a:ext cx="1814980" cy="741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/>
              <a:r>
                <a:t>Invoice</a:t>
              </a:r>
            </a:p>
          </p:txBody>
        </p:sp>
      </p:grpSp>
      <p:grpSp>
        <p:nvGrpSpPr>
          <p:cNvPr id="164" name="Group"/>
          <p:cNvGrpSpPr/>
          <p:nvPr/>
        </p:nvGrpSpPr>
        <p:grpSpPr>
          <a:xfrm>
            <a:off x="9739764" y="6724926"/>
            <a:ext cx="10039514" cy="2742846"/>
            <a:chOff x="0" y="0"/>
            <a:chExt cx="10039512" cy="2742844"/>
          </a:xfrm>
        </p:grpSpPr>
        <p:sp>
          <p:nvSpPr>
            <p:cNvPr id="162" name="Line"/>
            <p:cNvSpPr/>
            <p:nvPr/>
          </p:nvSpPr>
          <p:spPr>
            <a:xfrm flipV="1">
              <a:off x="0" y="0"/>
              <a:ext cx="10039513" cy="2064310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163" name="Credit Card…"/>
            <p:cNvSpPr txBox="1"/>
            <p:nvPr/>
          </p:nvSpPr>
          <p:spPr>
            <a:xfrm>
              <a:off x="6428387" y="883564"/>
              <a:ext cx="2818453" cy="18592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/>
              <a:r>
                <a:t>Credit Card</a:t>
              </a:r>
            </a:p>
            <a:p>
              <a:pPr/>
              <a:r>
                <a:t>Debit Card</a:t>
              </a:r>
            </a:p>
            <a:p>
              <a:pPr/>
              <a:r>
                <a:t>Auto-Draw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27" dur="2000" fill="hold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3"/>
      <p:bldP build="whole" bldLvl="1" animBg="1" rev="0" advAuto="0" spid="164" grpId="4"/>
      <p:bldP build="whole" bldLvl="1" animBg="1" rev="0" advAuto="0" spid="149" grpId="2"/>
      <p:bldP build="whole" bldLvl="1" animBg="1" rev="0" advAuto="0" spid="154" grpId="5"/>
      <p:bldP build="whole" bldLvl="1" animBg="1" rev="0" advAuto="0" spid="15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/>
          <p:nvPr>
            <p:ph type="title"/>
          </p:nvPr>
        </p:nvSpPr>
        <p:spPr>
          <a:xfrm>
            <a:off x="3430586" y="4404100"/>
            <a:ext cx="17522828" cy="2437392"/>
          </a:xfrm>
          <a:prstGeom prst="rect">
            <a:avLst/>
          </a:prstGeom>
        </p:spPr>
        <p:txBody>
          <a:bodyPr/>
          <a:lstStyle>
            <a:lvl1pPr algn="ctr">
              <a:defRPr b="1" sz="12000"/>
            </a:lvl1pPr>
          </a:lstStyle>
          <a:p>
            <a:pPr/>
            <a:r>
              <a:t>DEMONSTRATION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Ion Boardroom">
  <a:themeElements>
    <a:clrScheme name="Ion Boardro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0000FF"/>
      </a:hlink>
      <a:folHlink>
        <a:srgbClr val="FF00FF"/>
      </a:folHlink>
    </a:clrScheme>
    <a:fontScheme name="Ion Boardroo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508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76200" dist="50800" dir="540000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 cap="rnd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508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on Boardroom">
  <a:themeElements>
    <a:clrScheme name="Ion Boardro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0000FF"/>
      </a:hlink>
      <a:folHlink>
        <a:srgbClr val="FF00FF"/>
      </a:folHlink>
    </a:clrScheme>
    <a:fontScheme name="Ion Boardroo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508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76200" dist="50800" dir="540000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 cap="rnd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508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